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8" r:id="rId1"/>
  </p:sldMasterIdLst>
  <p:sldIdLst>
    <p:sldId id="256" r:id="rId2"/>
  </p:sldIdLst>
  <p:sldSz cx="9601200" cy="1335405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E4F0"/>
    <a:srgbClr val="ED5FDA"/>
    <a:srgbClr val="D3F2BD"/>
    <a:srgbClr val="F50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49E906-6FCF-4A66-921E-67277EA9E67F}" v="537" dt="2023-08-30T12:46:43.6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30" d="100"/>
          <a:sy n="30" d="100"/>
        </p:scale>
        <p:origin x="128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02" y="12463780"/>
            <a:ext cx="9598700" cy="89027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12334321"/>
            <a:ext cx="9598700" cy="1246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108" y="1477848"/>
            <a:ext cx="7920990" cy="6944106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752" spc="-36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90" y="8676084"/>
            <a:ext cx="7920990" cy="2225675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726" cap="all" spc="144" baseline="0">
                <a:solidFill>
                  <a:schemeClr val="tx2"/>
                </a:solidFill>
                <a:latin typeface="+mj-lt"/>
              </a:defRPr>
            </a:lvl1pPr>
            <a:lvl2pPr marL="328727" indent="0" algn="ctr">
              <a:buNone/>
              <a:defRPr sz="1726"/>
            </a:lvl2pPr>
            <a:lvl3pPr marL="657454" indent="0" algn="ctr">
              <a:buNone/>
              <a:defRPr sz="1726"/>
            </a:lvl3pPr>
            <a:lvl4pPr marL="986180" indent="0" algn="ctr">
              <a:buNone/>
              <a:defRPr sz="1438"/>
            </a:lvl4pPr>
            <a:lvl5pPr marL="1314907" indent="0" algn="ctr">
              <a:buNone/>
              <a:defRPr sz="1438"/>
            </a:lvl5pPr>
            <a:lvl6pPr marL="1643634" indent="0" algn="ctr">
              <a:buNone/>
              <a:defRPr sz="1438"/>
            </a:lvl6pPr>
            <a:lvl7pPr marL="1972361" indent="0" algn="ctr">
              <a:buNone/>
              <a:defRPr sz="1438"/>
            </a:lvl7pPr>
            <a:lvl8pPr marL="2301088" indent="0" algn="ctr">
              <a:buNone/>
              <a:defRPr sz="1438"/>
            </a:lvl8pPr>
            <a:lvl9pPr marL="2629814" indent="0" algn="ctr">
              <a:buNone/>
              <a:defRPr sz="1438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FC1C1-1102-4D3A-B83D-3EA0167CED67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51031" y="8457565"/>
            <a:ext cx="777697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661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C3DF1-18DA-46FC-A631-2D1AA0076ECE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894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02" y="12463780"/>
            <a:ext cx="9598700" cy="89027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12334321"/>
            <a:ext cx="9598700" cy="1246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802844"/>
            <a:ext cx="2070259" cy="112158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802844"/>
            <a:ext cx="6090761" cy="11215801"/>
          </a:xfrm>
        </p:spPr>
        <p:txBody>
          <a:bodyPr vert="eaVert" lIns="45720" tIns="0" rIns="45720" b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3FD1-CB80-4D38-98C5-0F3F26300B3A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841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4EEE4-474A-4235-A9A9-A2FB230707B8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7E6C-C0B0-40C5-A101-5DA181EECD0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156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02" y="12463780"/>
            <a:ext cx="9598700" cy="89027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3" y="12334321"/>
            <a:ext cx="9598700" cy="1246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108" y="1477848"/>
            <a:ext cx="7920990" cy="6944106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5752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108" y="8671230"/>
            <a:ext cx="7920990" cy="2225675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726" cap="all" spc="144" baseline="0">
                <a:solidFill>
                  <a:schemeClr val="tx2"/>
                </a:solidFill>
                <a:latin typeface="+mj-lt"/>
              </a:defRPr>
            </a:lvl1pPr>
            <a:lvl2pPr marL="328727" indent="0">
              <a:buNone/>
              <a:defRPr sz="1294">
                <a:solidFill>
                  <a:schemeClr val="tx1">
                    <a:tint val="75000"/>
                  </a:schemeClr>
                </a:solidFill>
              </a:defRPr>
            </a:lvl2pPr>
            <a:lvl3pPr marL="657454" indent="0">
              <a:buNone/>
              <a:defRPr sz="1150">
                <a:solidFill>
                  <a:schemeClr val="tx1">
                    <a:tint val="75000"/>
                  </a:schemeClr>
                </a:solidFill>
              </a:defRPr>
            </a:lvl3pPr>
            <a:lvl4pPr marL="986180" indent="0">
              <a:buNone/>
              <a:defRPr sz="1007">
                <a:solidFill>
                  <a:schemeClr val="tx1">
                    <a:tint val="75000"/>
                  </a:schemeClr>
                </a:solidFill>
              </a:defRPr>
            </a:lvl4pPr>
            <a:lvl5pPr marL="1314907" indent="0">
              <a:buNone/>
              <a:defRPr sz="1007">
                <a:solidFill>
                  <a:schemeClr val="tx1">
                    <a:tint val="75000"/>
                  </a:schemeClr>
                </a:solidFill>
              </a:defRPr>
            </a:lvl5pPr>
            <a:lvl6pPr marL="1643634" indent="0">
              <a:buNone/>
              <a:defRPr sz="1007">
                <a:solidFill>
                  <a:schemeClr val="tx1">
                    <a:tint val="75000"/>
                  </a:schemeClr>
                </a:solidFill>
              </a:defRPr>
            </a:lvl6pPr>
            <a:lvl7pPr marL="1972361" indent="0">
              <a:buNone/>
              <a:defRPr sz="1007">
                <a:solidFill>
                  <a:schemeClr val="tx1">
                    <a:tint val="75000"/>
                  </a:schemeClr>
                </a:solidFill>
              </a:defRPr>
            </a:lvl7pPr>
            <a:lvl8pPr marL="2301088" indent="0">
              <a:buNone/>
              <a:defRPr sz="1007">
                <a:solidFill>
                  <a:schemeClr val="tx1">
                    <a:tint val="75000"/>
                  </a:schemeClr>
                </a:solidFill>
              </a:defRPr>
            </a:lvl8pPr>
            <a:lvl9pPr marL="2629814" indent="0">
              <a:buNone/>
              <a:defRPr sz="10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5081E-FEBD-4807-B310-42860728784C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51031" y="8457565"/>
            <a:ext cx="777697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8222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64108" y="558083"/>
            <a:ext cx="7920990" cy="282494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4108" y="3594054"/>
            <a:ext cx="3888486" cy="78343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6612" y="3594056"/>
            <a:ext cx="3888486" cy="78343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16903-E309-4FEB-BE3F-7CEF66FD7315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154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64108" y="558083"/>
            <a:ext cx="7920990" cy="282494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108" y="3594673"/>
            <a:ext cx="3888486" cy="1433705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438" b="0" cap="all" baseline="0">
                <a:solidFill>
                  <a:schemeClr val="tx2"/>
                </a:solidFill>
              </a:defRPr>
            </a:lvl1pPr>
            <a:lvl2pPr marL="328727" indent="0">
              <a:buNone/>
              <a:defRPr sz="1438" b="1"/>
            </a:lvl2pPr>
            <a:lvl3pPr marL="657454" indent="0">
              <a:buNone/>
              <a:defRPr sz="1294" b="1"/>
            </a:lvl3pPr>
            <a:lvl4pPr marL="986180" indent="0">
              <a:buNone/>
              <a:defRPr sz="1150" b="1"/>
            </a:lvl4pPr>
            <a:lvl5pPr marL="1314907" indent="0">
              <a:buNone/>
              <a:defRPr sz="1150" b="1"/>
            </a:lvl5pPr>
            <a:lvl6pPr marL="1643634" indent="0">
              <a:buNone/>
              <a:defRPr sz="1150" b="1"/>
            </a:lvl6pPr>
            <a:lvl7pPr marL="1972361" indent="0">
              <a:buNone/>
              <a:defRPr sz="1150" b="1"/>
            </a:lvl7pPr>
            <a:lvl8pPr marL="2301088" indent="0">
              <a:buNone/>
              <a:defRPr sz="1150" b="1"/>
            </a:lvl8pPr>
            <a:lvl9pPr marL="2629814" indent="0">
              <a:buNone/>
              <a:defRPr sz="115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4108" y="5028378"/>
            <a:ext cx="3888486" cy="657810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6612" y="3594673"/>
            <a:ext cx="3888486" cy="1433705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438" b="0" cap="all" baseline="0">
                <a:solidFill>
                  <a:schemeClr val="tx2"/>
                </a:solidFill>
              </a:defRPr>
            </a:lvl1pPr>
            <a:lvl2pPr marL="328727" indent="0">
              <a:buNone/>
              <a:defRPr sz="1438" b="1"/>
            </a:lvl2pPr>
            <a:lvl3pPr marL="657454" indent="0">
              <a:buNone/>
              <a:defRPr sz="1294" b="1"/>
            </a:lvl3pPr>
            <a:lvl4pPr marL="986180" indent="0">
              <a:buNone/>
              <a:defRPr sz="1150" b="1"/>
            </a:lvl4pPr>
            <a:lvl5pPr marL="1314907" indent="0">
              <a:buNone/>
              <a:defRPr sz="1150" b="1"/>
            </a:lvl5pPr>
            <a:lvl6pPr marL="1643634" indent="0">
              <a:buNone/>
              <a:defRPr sz="1150" b="1"/>
            </a:lvl6pPr>
            <a:lvl7pPr marL="1972361" indent="0">
              <a:buNone/>
              <a:defRPr sz="1150" b="1"/>
            </a:lvl7pPr>
            <a:lvl8pPr marL="2301088" indent="0">
              <a:buNone/>
              <a:defRPr sz="1150" b="1"/>
            </a:lvl8pPr>
            <a:lvl9pPr marL="2629814" indent="0">
              <a:buNone/>
              <a:defRPr sz="115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6612" y="5028378"/>
            <a:ext cx="3888486" cy="657810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41FD-6BF0-4418-832C-B9A29F810CC9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304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8D3F-4D06-4386-92EF-CBB324A94B8B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283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02" y="12463780"/>
            <a:ext cx="9598700" cy="89027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3" y="12334321"/>
            <a:ext cx="9598700" cy="1246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E1882-A1B2-48BA-8BE5-3D3CB5290EDA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711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4" y="0"/>
            <a:ext cx="3189998" cy="133540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181556" y="0"/>
            <a:ext cx="50406" cy="133540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45" y="1157349"/>
            <a:ext cx="2520315" cy="4451350"/>
          </a:xfrm>
        </p:spPr>
        <p:txBody>
          <a:bodyPr anchor="b">
            <a:normAutofit/>
          </a:bodyPr>
          <a:lstStyle>
            <a:lvl1pPr>
              <a:defRPr sz="2588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0473" y="1424432"/>
            <a:ext cx="5112639" cy="1023810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0045" y="5697728"/>
            <a:ext cx="2520315" cy="65799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079">
                <a:solidFill>
                  <a:srgbClr val="FFFFFF"/>
                </a:solidFill>
              </a:defRPr>
            </a:lvl1pPr>
            <a:lvl2pPr marL="328727" indent="0">
              <a:buNone/>
              <a:defRPr sz="863"/>
            </a:lvl2pPr>
            <a:lvl3pPr marL="657454" indent="0">
              <a:buNone/>
              <a:defRPr sz="719"/>
            </a:lvl3pPr>
            <a:lvl4pPr marL="986180" indent="0">
              <a:buNone/>
              <a:defRPr sz="647"/>
            </a:lvl4pPr>
            <a:lvl5pPr marL="1314907" indent="0">
              <a:buNone/>
              <a:defRPr sz="647"/>
            </a:lvl5pPr>
            <a:lvl6pPr marL="1643634" indent="0">
              <a:buNone/>
              <a:defRPr sz="647"/>
            </a:lvl6pPr>
            <a:lvl7pPr marL="1972361" indent="0">
              <a:buNone/>
              <a:defRPr sz="647"/>
            </a:lvl7pPr>
            <a:lvl8pPr marL="2301088" indent="0">
              <a:buNone/>
              <a:defRPr sz="647"/>
            </a:lvl8pPr>
            <a:lvl9pPr marL="2629814" indent="0">
              <a:buNone/>
              <a:defRPr sz="647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6591" y="12578640"/>
            <a:ext cx="2062077" cy="710980"/>
          </a:xfrm>
        </p:spPr>
        <p:txBody>
          <a:bodyPr/>
          <a:lstStyle>
            <a:lvl1pPr algn="l">
              <a:defRPr/>
            </a:lvl1pPr>
          </a:lstStyle>
          <a:p>
            <a:fld id="{0531291F-ABF6-4CF8-93C3-18F115B79070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780472" y="12578640"/>
            <a:ext cx="3660458" cy="71098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50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9644592"/>
            <a:ext cx="9598700" cy="370945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3" y="9570745"/>
            <a:ext cx="9598700" cy="1246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108" y="9881997"/>
            <a:ext cx="7964496" cy="1602486"/>
          </a:xfrm>
        </p:spPr>
        <p:txBody>
          <a:bodyPr tIns="0" bIns="0" anchor="b">
            <a:noAutofit/>
          </a:bodyPr>
          <a:lstStyle>
            <a:lvl1pPr>
              <a:defRPr sz="2588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" y="0"/>
            <a:ext cx="9601188" cy="9570745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301"/>
            </a:lvl1pPr>
            <a:lvl2pPr marL="328727" indent="0">
              <a:buNone/>
              <a:defRPr sz="2013"/>
            </a:lvl2pPr>
            <a:lvl3pPr marL="657454" indent="0">
              <a:buNone/>
              <a:defRPr sz="1726"/>
            </a:lvl3pPr>
            <a:lvl4pPr marL="986180" indent="0">
              <a:buNone/>
              <a:defRPr sz="1438"/>
            </a:lvl4pPr>
            <a:lvl5pPr marL="1314907" indent="0">
              <a:buNone/>
              <a:defRPr sz="1438"/>
            </a:lvl5pPr>
            <a:lvl6pPr marL="1643634" indent="0">
              <a:buNone/>
              <a:defRPr sz="1438"/>
            </a:lvl6pPr>
            <a:lvl7pPr marL="1972361" indent="0">
              <a:buNone/>
              <a:defRPr sz="1438"/>
            </a:lvl7pPr>
            <a:lvl8pPr marL="2301088" indent="0">
              <a:buNone/>
              <a:defRPr sz="1438"/>
            </a:lvl8pPr>
            <a:lvl9pPr marL="2629814" indent="0">
              <a:buNone/>
              <a:defRPr sz="1438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4108" y="11502288"/>
            <a:ext cx="7968996" cy="1157351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31"/>
              </a:spcAft>
              <a:buNone/>
              <a:defRPr sz="1079">
                <a:solidFill>
                  <a:srgbClr val="FFFFFF"/>
                </a:solidFill>
              </a:defRPr>
            </a:lvl1pPr>
            <a:lvl2pPr marL="328727" indent="0">
              <a:buNone/>
              <a:defRPr sz="863"/>
            </a:lvl2pPr>
            <a:lvl3pPr marL="657454" indent="0">
              <a:buNone/>
              <a:defRPr sz="719"/>
            </a:lvl3pPr>
            <a:lvl4pPr marL="986180" indent="0">
              <a:buNone/>
              <a:defRPr sz="647"/>
            </a:lvl4pPr>
            <a:lvl5pPr marL="1314907" indent="0">
              <a:buNone/>
              <a:defRPr sz="647"/>
            </a:lvl5pPr>
            <a:lvl6pPr marL="1643634" indent="0">
              <a:buNone/>
              <a:defRPr sz="647"/>
            </a:lvl6pPr>
            <a:lvl7pPr marL="1972361" indent="0">
              <a:buNone/>
              <a:defRPr sz="647"/>
            </a:lvl7pPr>
            <a:lvl8pPr marL="2301088" indent="0">
              <a:buNone/>
              <a:defRPr sz="647"/>
            </a:lvl8pPr>
            <a:lvl9pPr marL="2629814" indent="0">
              <a:buNone/>
              <a:defRPr sz="647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3321-F934-4299-9750-8710105AE05D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400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12463780"/>
            <a:ext cx="9601201" cy="89027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12334320"/>
            <a:ext cx="9601201" cy="1285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4108" y="558083"/>
            <a:ext cx="7920990" cy="28249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107" y="3594054"/>
            <a:ext cx="7920991" cy="783437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4110" y="12578640"/>
            <a:ext cx="1946913" cy="7109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47">
                <a:solidFill>
                  <a:srgbClr val="FFFFFF"/>
                </a:solidFill>
              </a:defRPr>
            </a:lvl1pPr>
          </a:lstStyle>
          <a:p>
            <a:fld id="{05E48206-6208-4002-9AF5-B38F54CDB384}" type="datetimeFigureOut">
              <a:rPr lang="en-US" dirty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2872" y="12578640"/>
            <a:ext cx="3797958" cy="7109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47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6612" y="12578640"/>
            <a:ext cx="1033220" cy="7109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5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939906" y="3383970"/>
            <a:ext cx="7848981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063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9" r:id="rId1"/>
    <p:sldLayoutId id="2147484020" r:id="rId2"/>
    <p:sldLayoutId id="2147484021" r:id="rId3"/>
    <p:sldLayoutId id="2147484022" r:id="rId4"/>
    <p:sldLayoutId id="2147484023" r:id="rId5"/>
    <p:sldLayoutId id="2147484024" r:id="rId6"/>
    <p:sldLayoutId id="2147484025" r:id="rId7"/>
    <p:sldLayoutId id="2147484026" r:id="rId8"/>
    <p:sldLayoutId id="2147484027" r:id="rId9"/>
    <p:sldLayoutId id="2147484028" r:id="rId10"/>
    <p:sldLayoutId id="214748402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 descr="食品 が含まれている画像&#10;&#10;説明は自動で生成されたものです">
            <a:extLst>
              <a:ext uri="{FF2B5EF4-FFF2-40B4-BE49-F238E27FC236}">
                <a16:creationId xmlns:a16="http://schemas.microsoft.com/office/drawing/2014/main" id="{B87A4AE6-FD43-760C-8F4C-9E458A1F94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7511" y="143254"/>
            <a:ext cx="1542962" cy="1520609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2339D7-8A2E-42D2-AB65-3C47BF90E447}"/>
              </a:ext>
            </a:extLst>
          </p:cNvPr>
          <p:cNvSpPr txBox="1"/>
          <p:nvPr/>
        </p:nvSpPr>
        <p:spPr>
          <a:xfrm>
            <a:off x="208502" y="119414"/>
            <a:ext cx="9165705" cy="30469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9600" b="1" dirty="0">
                <a:solidFill>
                  <a:srgbClr val="FF0000"/>
                </a:solidFill>
                <a:ea typeface="ＭＳ Ｐゴシック"/>
                <a:cs typeface="Calibri"/>
              </a:rPr>
              <a:t>第２回</a:t>
            </a:r>
            <a:endParaRPr lang="en-US" altLang="ja-JP" sz="9600" b="1" dirty="0">
              <a:solidFill>
                <a:srgbClr val="FF0000"/>
              </a:solidFill>
              <a:ea typeface="ＭＳ Ｐゴシック"/>
              <a:cs typeface="Calibri"/>
            </a:endParaRPr>
          </a:p>
          <a:p>
            <a:pPr algn="ctr"/>
            <a:r>
              <a:rPr lang="ja-JP" altLang="en-US" sz="9600" b="1" dirty="0">
                <a:solidFill>
                  <a:srgbClr val="FF0000"/>
                </a:solidFill>
                <a:ea typeface="ＭＳ Ｐゴシック"/>
                <a:cs typeface="Calibri"/>
              </a:rPr>
              <a:t>聴こえの相談会</a:t>
            </a:r>
            <a:endParaRPr lang="ja-JP" dirty="0">
              <a:ea typeface="ＭＳ Ｐゴシック"/>
              <a:cs typeface="Calibri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73DBCF-FC31-5457-1788-21E0FE6DFEA9}"/>
              </a:ext>
            </a:extLst>
          </p:cNvPr>
          <p:cNvSpPr txBox="1"/>
          <p:nvPr/>
        </p:nvSpPr>
        <p:spPr>
          <a:xfrm>
            <a:off x="178976" y="3164473"/>
            <a:ext cx="528352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4800" b="1" dirty="0">
                <a:solidFill>
                  <a:srgbClr val="538135"/>
                </a:solidFill>
                <a:ea typeface="ＭＳ Ｐゴシック"/>
                <a:cs typeface="Calibri"/>
              </a:rPr>
              <a:t>１１／７（木）</a:t>
            </a:r>
          </a:p>
          <a:p>
            <a:r>
              <a:rPr lang="ja-JP" altLang="en-US" sz="4800" b="1" dirty="0">
                <a:solidFill>
                  <a:srgbClr val="538135"/>
                </a:solidFill>
                <a:ea typeface="ＭＳ Ｐゴシック"/>
                <a:cs typeface="Calibri"/>
              </a:rPr>
              <a:t>１１／１４（木）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95E7014-9C0C-FF65-A3A4-286FA5FD983A}"/>
              </a:ext>
            </a:extLst>
          </p:cNvPr>
          <p:cNvSpPr txBox="1"/>
          <p:nvPr/>
        </p:nvSpPr>
        <p:spPr>
          <a:xfrm>
            <a:off x="4641949" y="3477679"/>
            <a:ext cx="4761876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4800" b="1">
                <a:solidFill>
                  <a:srgbClr val="538135"/>
                </a:solidFill>
                <a:ea typeface="ＭＳ Ｐゴシック"/>
                <a:cs typeface="Calibri"/>
              </a:rPr>
              <a:t>１３ 時〜１６時</a:t>
            </a:r>
            <a:endParaRPr lang="ja-JP" sz="4800">
              <a:solidFill>
                <a:srgbClr val="538135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E1C299C-A1F8-04B2-6C78-FB8CB72E5AC0}"/>
              </a:ext>
            </a:extLst>
          </p:cNvPr>
          <p:cNvSpPr txBox="1"/>
          <p:nvPr/>
        </p:nvSpPr>
        <p:spPr>
          <a:xfrm>
            <a:off x="793260" y="4746453"/>
            <a:ext cx="6195335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6000" b="1" u="sng" dirty="0">
                <a:solidFill>
                  <a:srgbClr val="FF0000"/>
                </a:solidFill>
                <a:ea typeface="ＭＳ Ｐゴシック"/>
                <a:cs typeface="Calibri"/>
              </a:rPr>
              <a:t>　ご相談受付中　</a:t>
            </a: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12DBA3E5-56DE-00CF-10FE-5B3A23A42C35}"/>
              </a:ext>
            </a:extLst>
          </p:cNvPr>
          <p:cNvGrpSpPr/>
          <p:nvPr/>
        </p:nvGrpSpPr>
        <p:grpSpPr>
          <a:xfrm>
            <a:off x="437445" y="8733604"/>
            <a:ext cx="8880965" cy="2549907"/>
            <a:chOff x="437445" y="8733604"/>
            <a:chExt cx="8880965" cy="2549907"/>
          </a:xfrm>
        </p:grpSpPr>
        <p:pic>
          <p:nvPicPr>
            <p:cNvPr id="27" name="図 26" descr="図形, アイコン&#10;&#10;説明は自動で生成されたものです">
              <a:extLst>
                <a:ext uri="{FF2B5EF4-FFF2-40B4-BE49-F238E27FC236}">
                  <a16:creationId xmlns:a16="http://schemas.microsoft.com/office/drawing/2014/main" id="{DDE35D95-7F4E-F853-9FF3-634FAFA1AB9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28627" y="8733604"/>
              <a:ext cx="6094509" cy="2549907"/>
            </a:xfrm>
            <a:prstGeom prst="rect">
              <a:avLst/>
            </a:prstGeom>
          </p:spPr>
        </p:pic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EBC167C7-C5D3-4BA1-D6CC-B407115FBEA0}"/>
                </a:ext>
              </a:extLst>
            </p:cNvPr>
            <p:cNvSpPr txBox="1"/>
            <p:nvPr/>
          </p:nvSpPr>
          <p:spPr>
            <a:xfrm>
              <a:off x="3671689" y="9366982"/>
              <a:ext cx="4445433" cy="120032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ja-JP" altLang="en-US" sz="3600">
                  <a:ea typeface="ＭＳ Ｐゴシック"/>
                  <a:cs typeface="Calibri"/>
                </a:rPr>
                <a:t>おばあちゃん、最近</a:t>
              </a:r>
              <a:endParaRPr lang="ja-JP"/>
            </a:p>
            <a:p>
              <a:pPr algn="l"/>
              <a:r>
                <a:rPr lang="ja-JP" altLang="en-US" sz="3600">
                  <a:ea typeface="ＭＳ Ｐゴシック"/>
                  <a:cs typeface="Calibri"/>
                </a:rPr>
                <a:t>テレビの音大きいね</a:t>
              </a:r>
              <a:endParaRPr lang="ja-JP">
                <a:ea typeface="ＭＳ Ｐゴシック"/>
                <a:cs typeface="Calibri"/>
              </a:endParaRPr>
            </a:p>
          </p:txBody>
        </p:sp>
        <p:pic>
          <p:nvPicPr>
            <p:cNvPr id="13" name="図 12" descr="挿絵 が含まれている画像&#10;&#10;説明は自動で生成されたものです">
              <a:extLst>
                <a:ext uri="{FF2B5EF4-FFF2-40B4-BE49-F238E27FC236}">
                  <a16:creationId xmlns:a16="http://schemas.microsoft.com/office/drawing/2014/main" id="{5C56952F-EA6A-725F-F247-C5AEB4D0A6F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37445" y="9506441"/>
              <a:ext cx="2694576" cy="1574787"/>
            </a:xfrm>
            <a:prstGeom prst="rect">
              <a:avLst/>
            </a:prstGeom>
          </p:spPr>
        </p:pic>
        <p:pic>
          <p:nvPicPr>
            <p:cNvPr id="15" name="図 14" descr="アイコン&#10;&#10;説明は自動で生成されたものです">
              <a:extLst>
                <a:ext uri="{FF2B5EF4-FFF2-40B4-BE49-F238E27FC236}">
                  <a16:creationId xmlns:a16="http://schemas.microsoft.com/office/drawing/2014/main" id="{0F9EF4AD-EF51-DE2E-D720-82EB0160CE9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426885" y="10101215"/>
              <a:ext cx="891525" cy="1093184"/>
            </a:xfrm>
            <a:prstGeom prst="rect">
              <a:avLst/>
            </a:prstGeom>
          </p:spPr>
        </p:pic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A90B58D2-7832-1FA0-4E17-29DDEE344945}"/>
              </a:ext>
            </a:extLst>
          </p:cNvPr>
          <p:cNvGrpSpPr/>
          <p:nvPr/>
        </p:nvGrpSpPr>
        <p:grpSpPr>
          <a:xfrm>
            <a:off x="116718" y="7016003"/>
            <a:ext cx="9483224" cy="2578741"/>
            <a:chOff x="265930" y="7075710"/>
            <a:chExt cx="9483224" cy="2578741"/>
          </a:xfrm>
        </p:grpSpPr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CCF21F0D-A23A-AD35-E367-1BA22FA5761B}"/>
                </a:ext>
              </a:extLst>
            </p:cNvPr>
            <p:cNvGrpSpPr/>
            <p:nvPr/>
          </p:nvGrpSpPr>
          <p:grpSpPr>
            <a:xfrm>
              <a:off x="1821924" y="7075710"/>
              <a:ext cx="7927230" cy="2059574"/>
              <a:chOff x="1821924" y="7120490"/>
              <a:chExt cx="7927230" cy="2059574"/>
            </a:xfrm>
          </p:grpSpPr>
          <p:pic>
            <p:nvPicPr>
              <p:cNvPr id="9" name="図 8" descr="アイコン&#10;&#10;説明は自動で生成されたものです">
                <a:extLst>
                  <a:ext uri="{FF2B5EF4-FFF2-40B4-BE49-F238E27FC236}">
                    <a16:creationId xmlns:a16="http://schemas.microsoft.com/office/drawing/2014/main" id="{722D956C-82AE-04EE-B4EF-6F960B002E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821924" y="7120490"/>
                <a:ext cx="7927230" cy="2059574"/>
              </a:xfrm>
              <a:prstGeom prst="rect">
                <a:avLst/>
              </a:prstGeom>
            </p:spPr>
          </p:pic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555F5411-E0C8-50E9-95AD-0F393AA373FC}"/>
                  </a:ext>
                </a:extLst>
              </p:cNvPr>
              <p:cNvSpPr txBox="1"/>
              <p:nvPr/>
            </p:nvSpPr>
            <p:spPr>
              <a:xfrm>
                <a:off x="3910811" y="7582794"/>
                <a:ext cx="4448073" cy="1200329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ja-JP" altLang="en-US" sz="3600">
                    <a:ea typeface="ＭＳ Ｐゴシック"/>
                    <a:cs typeface="Calibri"/>
                  </a:rPr>
                  <a:t>何の話をしているん</a:t>
                </a:r>
                <a:endParaRPr lang="ja-JP" altLang="en-US" sz="3600" dirty="0">
                  <a:ea typeface="ＭＳ Ｐゴシック"/>
                  <a:cs typeface="Calibri"/>
                </a:endParaRPr>
              </a:p>
              <a:p>
                <a:r>
                  <a:rPr lang="ja-JP" altLang="en-US" sz="3600">
                    <a:ea typeface="ＭＳ Ｐゴシック"/>
                    <a:cs typeface="Calibri"/>
                  </a:rPr>
                  <a:t>だい...？？？</a:t>
                </a:r>
              </a:p>
            </p:txBody>
          </p:sp>
        </p:grpSp>
        <p:pic>
          <p:nvPicPr>
            <p:cNvPr id="12" name="図 11" descr="抽象, 挿絵 が含まれている画像&#10;&#10;説明は自動で生成されたものです">
              <a:extLst>
                <a:ext uri="{FF2B5EF4-FFF2-40B4-BE49-F238E27FC236}">
                  <a16:creationId xmlns:a16="http://schemas.microsoft.com/office/drawing/2014/main" id="{7EFFA3B2-2F64-FBE5-583B-41A529CEDE0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65930" y="7511326"/>
              <a:ext cx="2142331" cy="2143125"/>
            </a:xfrm>
            <a:prstGeom prst="rect">
              <a:avLst/>
            </a:prstGeom>
          </p:spPr>
        </p:pic>
      </p:grp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F946653-DF98-6FE3-D89E-E12CE2D71E85}"/>
              </a:ext>
            </a:extLst>
          </p:cNvPr>
          <p:cNvSpPr txBox="1"/>
          <p:nvPr/>
        </p:nvSpPr>
        <p:spPr>
          <a:xfrm>
            <a:off x="447812" y="5687106"/>
            <a:ext cx="6567706" cy="14465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4400" b="1" dirty="0">
                <a:solidFill>
                  <a:srgbClr val="538135"/>
                </a:solidFill>
                <a:ea typeface="ＭＳ Ｐゴシック"/>
                <a:cs typeface="Calibri"/>
              </a:rPr>
              <a:t>聴こえのチェックを</a:t>
            </a:r>
            <a:endParaRPr lang="en-US" altLang="ja-JP" sz="4400" b="1" dirty="0">
              <a:solidFill>
                <a:srgbClr val="538135"/>
              </a:solidFill>
              <a:ea typeface="ＭＳ Ｐゴシック"/>
              <a:cs typeface="Calibri"/>
            </a:endParaRPr>
          </a:p>
          <a:p>
            <a:r>
              <a:rPr lang="ja-JP" altLang="en-US" sz="4400" b="1" dirty="0">
                <a:solidFill>
                  <a:srgbClr val="538135"/>
                </a:solidFill>
                <a:ea typeface="ＭＳ Ｐゴシック"/>
                <a:cs typeface="Calibri"/>
              </a:rPr>
              <a:t>　　　　してみませんか？</a:t>
            </a:r>
            <a:endParaRPr lang="ja-JP" sz="4400" b="1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34DA89CE-AEEC-A427-A546-AF3B15BA5DF4}"/>
              </a:ext>
            </a:extLst>
          </p:cNvPr>
          <p:cNvSpPr txBox="1"/>
          <p:nvPr/>
        </p:nvSpPr>
        <p:spPr>
          <a:xfrm>
            <a:off x="984801" y="10926388"/>
            <a:ext cx="7642655" cy="159953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4800" b="1">
                <a:solidFill>
                  <a:srgbClr val="F505D5"/>
                </a:solidFill>
                <a:ea typeface="ＭＳ Ｐゴシック"/>
                <a:cs typeface="Calibri"/>
              </a:rPr>
              <a:t>オアシス薬局　深沢店</a:t>
            </a:r>
          </a:p>
          <a:p>
            <a:pPr algn="ctr"/>
            <a:r>
              <a:rPr lang="ja-JP" altLang="en-US" sz="4800" b="1">
                <a:solidFill>
                  <a:srgbClr val="F505D5"/>
                </a:solidFill>
                <a:ea typeface="ＭＳ Ｐゴシック"/>
                <a:cs typeface="Calibri"/>
              </a:rPr>
              <a:t>０４６７−４２−７２２２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4EF2FF7-4643-8C21-84A6-6C3C902A2380}"/>
              </a:ext>
            </a:extLst>
          </p:cNvPr>
          <p:cNvSpPr txBox="1"/>
          <p:nvPr/>
        </p:nvSpPr>
        <p:spPr>
          <a:xfrm>
            <a:off x="1641401" y="12538331"/>
            <a:ext cx="6476168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sz="4000" b="1">
                <a:solidFill>
                  <a:srgbClr val="F2E4F0"/>
                </a:solidFill>
                <a:ea typeface="+mn-lt"/>
                <a:cs typeface="+mn-lt"/>
              </a:rPr>
              <a:t>お気軽にお問合せください</a:t>
            </a:r>
            <a:endParaRPr lang="ja-JP" sz="4000"/>
          </a:p>
        </p:txBody>
      </p:sp>
      <p:pic>
        <p:nvPicPr>
          <p:cNvPr id="2" name="図 1" descr="図形 が含まれている画像&#10;&#10;説明は自動で生成されたものです">
            <a:extLst>
              <a:ext uri="{FF2B5EF4-FFF2-40B4-BE49-F238E27FC236}">
                <a16:creationId xmlns:a16="http://schemas.microsoft.com/office/drawing/2014/main" id="{D3F7C53D-829E-910F-BAE7-9F4A565654B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96838" y="4664750"/>
            <a:ext cx="2294645" cy="2237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38021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66</Words>
  <Application>Microsoft Office PowerPoint</Application>
  <PresentationFormat>ユーザー設定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Calibri</vt:lpstr>
      <vt:lpstr>Calibri Light</vt:lpstr>
      <vt:lpstr>Retrospect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株式会社メディレクションオアシス薬局　深沢店お</dc:creator>
  <cp:lastModifiedBy>オアシス薬局　深沢店お 株式会社メディレクション</cp:lastModifiedBy>
  <cp:revision>261</cp:revision>
  <cp:lastPrinted>2024-09-18T03:27:46Z</cp:lastPrinted>
  <dcterms:created xsi:type="dcterms:W3CDTF">2023-08-30T11:39:41Z</dcterms:created>
  <dcterms:modified xsi:type="dcterms:W3CDTF">2024-09-18T03:28:03Z</dcterms:modified>
</cp:coreProperties>
</file>